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-3175"/>
            <a:ext cx="12192000" cy="52038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13117"/>
                </a:lnTo>
                <a:lnTo>
                  <a:pt x="19645" y="113117"/>
                </a:lnTo>
                <a:lnTo>
                  <a:pt x="23395" y="119707"/>
                </a:lnTo>
                <a:lnTo>
                  <a:pt x="23395" y="119707"/>
                </a:lnTo>
                <a:lnTo>
                  <a:pt x="23479" y="119780"/>
                </a:lnTo>
                <a:lnTo>
                  <a:pt x="23604" y="119890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890"/>
                </a:lnTo>
                <a:lnTo>
                  <a:pt x="24187" y="119780"/>
                </a:lnTo>
                <a:lnTo>
                  <a:pt x="24270" y="119707"/>
                </a:lnTo>
                <a:lnTo>
                  <a:pt x="28020" y="113117"/>
                </a:lnTo>
                <a:lnTo>
                  <a:pt x="120000" y="113117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Shape 13"/>
          <p:cNvSpPr txBox="1"/>
          <p:nvPr>
            <p:ph type="ctrTitle"/>
          </p:nvPr>
        </p:nvSpPr>
        <p:spPr>
          <a:xfrm>
            <a:off x="810001" y="1449147"/>
            <a:ext cx="10572000" cy="29712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b="1" i="0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810001" y="5280847"/>
            <a:ext cx="10572000" cy="435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ép képaláírással" type="picTx">
  <p:cSld name="PICTURE_WITH_CAPTIO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814728" y="727522"/>
            <a:ext cx="4853100" cy="1617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/>
          <p:nvPr>
            <p:ph idx="2" type="pic"/>
          </p:nvPr>
        </p:nvSpPr>
        <p:spPr>
          <a:xfrm>
            <a:off x="6098117" y="0"/>
            <a:ext cx="6093900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814728" y="2344684"/>
            <a:ext cx="4853100" cy="3516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3885810" y="6041362"/>
            <a:ext cx="976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590396" y="6041362"/>
            <a:ext cx="3295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4862689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anorámakép képaláírással">
  <p:cSld name="Panorámakép képaláírással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810000" y="4800600"/>
            <a:ext cx="10561500" cy="5667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i="0" sz="2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810000" y="5367338"/>
            <a:ext cx="10561500" cy="493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dézet képaláírással">
  <p:cSld name="Idézet képaláírással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631697" y="1081456"/>
            <a:ext cx="6332400" cy="3239100"/>
          </a:xfrm>
          <a:custGeom>
            <a:pathLst>
              <a:path extrusionOk="0" h="120000" w="12000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Shape 91"/>
          <p:cNvSpPr txBox="1"/>
          <p:nvPr>
            <p:ph type="title"/>
          </p:nvPr>
        </p:nvSpPr>
        <p:spPr>
          <a:xfrm>
            <a:off x="850985" y="1238502"/>
            <a:ext cx="5893800" cy="2646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i="0" sz="4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53190" y="4443680"/>
            <a:ext cx="5891700" cy="7131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2" type="body"/>
          </p:nvPr>
        </p:nvSpPr>
        <p:spPr>
          <a:xfrm>
            <a:off x="7574642" y="1081456"/>
            <a:ext cx="3810000" cy="4075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évkártya">
  <p:cSld name="Névkártya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1140884" y="2286585"/>
            <a:ext cx="4895100" cy="2504100"/>
          </a:xfrm>
          <a:custGeom>
            <a:pathLst>
              <a:path extrusionOk="0" h="120000" w="12000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Shape 99"/>
          <p:cNvSpPr txBox="1"/>
          <p:nvPr>
            <p:ph type="title"/>
          </p:nvPr>
        </p:nvSpPr>
        <p:spPr>
          <a:xfrm>
            <a:off x="1357089" y="2435957"/>
            <a:ext cx="4382400" cy="20079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b="1" i="0" sz="32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156000" y="2286000"/>
            <a:ext cx="4880400" cy="2295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entury Gothic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üggőleges cím és szöveg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7669651" y="446089"/>
            <a:ext cx="4522200" cy="5415000"/>
          </a:xfrm>
          <a:custGeom>
            <a:pathLst>
              <a:path extrusionOk="0" h="120000" w="120000">
                <a:moveTo>
                  <a:pt x="7627" y="0"/>
                </a:moveTo>
                <a:lnTo>
                  <a:pt x="7627" y="33250"/>
                </a:lnTo>
                <a:lnTo>
                  <a:pt x="333" y="38111"/>
                </a:lnTo>
                <a:lnTo>
                  <a:pt x="333" y="38111"/>
                </a:lnTo>
                <a:lnTo>
                  <a:pt x="250" y="38222"/>
                </a:lnTo>
                <a:lnTo>
                  <a:pt x="125" y="38388"/>
                </a:lnTo>
                <a:lnTo>
                  <a:pt x="0" y="38527"/>
                </a:lnTo>
                <a:lnTo>
                  <a:pt x="0" y="38694"/>
                </a:lnTo>
                <a:lnTo>
                  <a:pt x="0" y="38861"/>
                </a:lnTo>
                <a:lnTo>
                  <a:pt x="125" y="39000"/>
                </a:lnTo>
                <a:lnTo>
                  <a:pt x="250" y="39166"/>
                </a:lnTo>
                <a:lnTo>
                  <a:pt x="333" y="39277"/>
                </a:lnTo>
                <a:lnTo>
                  <a:pt x="7627" y="44138"/>
                </a:lnTo>
                <a:lnTo>
                  <a:pt x="7627" y="120000"/>
                </a:lnTo>
                <a:lnTo>
                  <a:pt x="119999" y="120000"/>
                </a:lnTo>
                <a:lnTo>
                  <a:pt x="119999" y="0"/>
                </a:lnTo>
                <a:lnTo>
                  <a:pt x="7627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Shape 106"/>
          <p:cNvSpPr txBox="1"/>
          <p:nvPr>
            <p:ph type="title"/>
          </p:nvPr>
        </p:nvSpPr>
        <p:spPr>
          <a:xfrm rot="5400000">
            <a:off x="6863531" y="1906171"/>
            <a:ext cx="5134800" cy="2494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 rot="5400000">
            <a:off x="1408341" y="-152111"/>
            <a:ext cx="5415000" cy="66114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tartalom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12192000" cy="21861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Shape 20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818712" y="2222287"/>
            <a:ext cx="105546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ím és függőleges szöveg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0"/>
            <a:ext cx="12192000" cy="21861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" name="Shape 27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 rot="5400000">
            <a:off x="4254435" y="-1260049"/>
            <a:ext cx="3674400" cy="10563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zakaszfejléc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1"/>
            <a:ext cx="12192000" cy="5203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13117"/>
                </a:lnTo>
                <a:lnTo>
                  <a:pt x="100354" y="113117"/>
                </a:lnTo>
                <a:lnTo>
                  <a:pt x="96604" y="119707"/>
                </a:lnTo>
                <a:lnTo>
                  <a:pt x="96604" y="119707"/>
                </a:lnTo>
                <a:lnTo>
                  <a:pt x="96520" y="119780"/>
                </a:lnTo>
                <a:lnTo>
                  <a:pt x="96395" y="119890"/>
                </a:lnTo>
                <a:lnTo>
                  <a:pt x="96270" y="120000"/>
                </a:lnTo>
                <a:lnTo>
                  <a:pt x="96166" y="120000"/>
                </a:lnTo>
                <a:lnTo>
                  <a:pt x="96041" y="120000"/>
                </a:lnTo>
                <a:lnTo>
                  <a:pt x="95937" y="119890"/>
                </a:lnTo>
                <a:lnTo>
                  <a:pt x="95812" y="119780"/>
                </a:lnTo>
                <a:lnTo>
                  <a:pt x="95729" y="119707"/>
                </a:lnTo>
                <a:lnTo>
                  <a:pt x="91979" y="113117"/>
                </a:lnTo>
                <a:lnTo>
                  <a:pt x="0" y="1131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Shape 34"/>
          <p:cNvSpPr txBox="1"/>
          <p:nvPr>
            <p:ph type="title"/>
          </p:nvPr>
        </p:nvSpPr>
        <p:spPr>
          <a:xfrm>
            <a:off x="810000" y="2951396"/>
            <a:ext cx="10561500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10000" y="5281201"/>
            <a:ext cx="10561500" cy="4341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 tartalomrész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0"/>
            <a:ext cx="12192000" cy="21861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" name="Shape 41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18712" y="2222287"/>
            <a:ext cx="5185800" cy="36387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6187415" y="2222287"/>
            <a:ext cx="5194500" cy="36387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Összehasonlítás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12192000" cy="21861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Shape 49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814728" y="2174875"/>
            <a:ext cx="5190000" cy="576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814729" y="2751138"/>
            <a:ext cx="5190000" cy="3109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6187415" y="2174875"/>
            <a:ext cx="5194500" cy="576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6187415" y="2751138"/>
            <a:ext cx="5194500" cy="3109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sak cím" type="titleOnly">
  <p:cSld name="TITLE_ONL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0"/>
            <a:ext cx="12192000" cy="2186100"/>
          </a:xfrm>
          <a:custGeom>
            <a:pathLst>
              <a:path extrusionOk="0" h="120000" w="12000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Shape 59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Üres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rtalomrész képaláírással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1073151" y="446087"/>
            <a:ext cx="3547500" cy="1814700"/>
          </a:xfrm>
          <a:custGeom>
            <a:pathLst>
              <a:path extrusionOk="0" h="120000" w="12000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99996" ty="0" sy="99996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Shape 69"/>
          <p:cNvSpPr txBox="1"/>
          <p:nvPr>
            <p:ph type="title"/>
          </p:nvPr>
        </p:nvSpPr>
        <p:spPr>
          <a:xfrm>
            <a:off x="1073151" y="446088"/>
            <a:ext cx="3547500" cy="1618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i="0" sz="2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855633" y="446088"/>
            <a:ext cx="6252600" cy="5415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1073151" y="2260738"/>
            <a:ext cx="3547500" cy="36003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10000" y="2184401"/>
            <a:ext cx="10563300" cy="36744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○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○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51514" y="6041362"/>
            <a:ext cx="8644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0" type="dt"/>
          </p:nvPr>
        </p:nvSpPr>
        <p:spPr>
          <a:xfrm>
            <a:off x="9334626" y="6041362"/>
            <a:ext cx="1343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10678331" y="5915888"/>
            <a:ext cx="10623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810001" y="1449147"/>
            <a:ext cx="10572000" cy="29712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b="1" i="0" lang="hu-HU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Arany János:</a:t>
            </a:r>
            <a:br>
              <a:rPr b="1" i="0" lang="hu-HU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b="1" i="0" lang="hu-HU" sz="54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Vojtina Ars Poeticaja</a:t>
            </a:r>
            <a:endParaRPr b="1" i="0" sz="54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810001" y="5280847"/>
            <a:ext cx="10572000" cy="435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hu-HU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Unikornisok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hu-HU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Indíttatásomnak körülményei: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810000" y="2222285"/>
            <a:ext cx="5494200" cy="4354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hu-HU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Volt egyszer egy Vojtina Mátyás nevezetű ember ,aki a fővárosba keveredett szlovák származású versfaragó volt ,aki írók kollégájának hiszi magát. Egy híres újságíró-humorista ismerősöm,Bernát Gáspár inasa volt ,akinek révén jutottak el a „versecskéi”. Vojtina Mátyás kocsmákban adta elő verseit ,egy ilyen alkalommal bemutatták nekem is.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9143" y="3060104"/>
            <a:ext cx="5022606" cy="26787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hu-HU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vers alapötlete: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818712" y="2222287"/>
            <a:ext cx="5160000" cy="36366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hu-HU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Ezek után úgy gondoltam ,hogy írok egy költeményt Vojtina Ars Poeticaja címen ,amiben az Ő nevében (V.Mátyás) írok. Azért,hogy kifejezzem a tiltakozásomat a hasonló rossz „költők” ellen,akik elárasztják a „verseikkel” a sajtót. Nem lesz nehéz dolgom ,hiszen nem először helyezkedek ebbe a groteszk szerepbe (Bolond Istók).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0" name="Shape 1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1596" y="2222266"/>
            <a:ext cx="3200400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b="1" i="0" lang="hu-HU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vers részletei: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61500" y="2204700"/>
            <a:ext cx="8623500" cy="41901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○"/>
            </a:pPr>
            <a:r>
              <a:rPr b="0" i="0" lang="hu-HU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szerepjátékot csak a címre terjesztettem ki, a szövegben már Én magam beszélek ,amiben ráismerhetsz az életutamra és az eszméimre. Bár itt is jelen van az öniróniám. Nem tartom magam nagynak,és nem szeretem az ön-ünneplést. Ugyanakkor tiltakozom a sivár naturalizmus ellen is: a mocskot, a rútat egy az egyben nem szabad a versbe emelni .A hazug pátosz sem jó, az ömlesztett mocsok sem jó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28600" lvl="0" marL="3429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85000" y="2214301"/>
            <a:ext cx="2902200" cy="4170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Font typeface="Century Gothic"/>
              <a:buNone/>
            </a:pPr>
            <a:r>
              <a:rPr b="1" i="0" lang="hu-HU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“Folytatása”</a:t>
            </a:r>
            <a:endParaRPr b="1" i="0" sz="4000" u="none" cap="none" strike="noStrike">
              <a:solidFill>
                <a:srgbClr val="FEFEFE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810000" y="2451300"/>
            <a:ext cx="4889400" cy="3406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hu-HU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Tervezem, hogy írok neki egy folytatást a sikeressége esetén, Vojtina levelei öccséhez címmel. Ami egy, a hivatlan dúdolókat elriasztó szatíra-ciklus akar lenni, ahogy a Vojtina Ars Poeticaja is. </a:t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83655" y="2010706"/>
            <a:ext cx="2944426" cy="42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Jegyezhető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